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7" r:id="rId11"/>
    <p:sldId id="268" r:id="rId12"/>
    <p:sldId id="269" r:id="rId13"/>
    <p:sldId id="270" r:id="rId14"/>
    <p:sldId id="271" r:id="rId15"/>
    <p:sldId id="272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61737"/>
          </a:xfrm>
        </p:spPr>
        <p:txBody>
          <a:bodyPr>
            <a:norm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TUJUAN MANAJEMEN KOMPENSASI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(Pertemuan ke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601579"/>
            <a:ext cx="9291429" cy="641283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(2006: 188)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kata lain,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ekonominya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periodic,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Economic security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jawabnya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Memajukan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betapa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makinsuksesnya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keahlian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harusdipenuhi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tercipta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input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syarat-syarat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autput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ditempatkan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memikirkanperlunya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5A88-A26D-FE6B-AAA3-0CC3DD442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61737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9D85D-4F0C-2558-0A27-3D33A0457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61737"/>
            <a:ext cx="9320908" cy="65572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arti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menekankan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(non-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batasan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membingungkan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logis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rasional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menyangkut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emosional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terpuaskan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sasaran-sasaran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Masyarakat.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Tingkat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absolut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kehidupannya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status,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martabat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dramatis.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personalia yang qualified.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pelamar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14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AF4DC-7723-CF66-E85B-040A5DE0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49705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1EBD2-2723-F721-97AB-CB999AE0A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649705"/>
            <a:ext cx="9296845" cy="6581274"/>
          </a:xfrm>
        </p:spPr>
        <p:txBody>
          <a:bodyPr/>
          <a:lstStyle/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Karena Perusahaan-Perusahaan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Kadang-kadang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pelamar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lain.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niscaya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dijaga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Perusahaan-Perusahaan lain.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Menjaminkeadilan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Administrasipengupahan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internal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dipertahankan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perilaku-perilaku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kesetiaan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perilaku-perilaku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dihargai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biaya-biaya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rasional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sistematik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underpay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overpay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peraturan-peraturan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legal.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aspek-aspek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personalia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71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2AF04-5375-B7D1-39D2-F23EF6EA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7751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Lamjutan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EFE58-81A1-C765-E825-448A92E45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577516"/>
            <a:ext cx="9577136" cy="67376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Batasan-Batasan legal.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kendala-kendala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Handoko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2001: 158).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Disamping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komponen-komponen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sewajarnya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jerih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setimpal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ubahnya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ditengah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pasar.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bersedia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Jadi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mutualisme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symbiosis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pertukaran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tawa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menawar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orang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mengerjakannya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dipunyainya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018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78DE9-8DF8-0D65-B95B-3893C2407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97832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526E5-95EF-9801-C0FB-C5F8EF923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4" y="697833"/>
            <a:ext cx="9637293" cy="6352672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transasksi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Di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Sulistiyani dan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Rosidah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(2009: 258-259)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diselenggarakan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aspek-aspek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diutamakan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dirumuskan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(MSDM)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individual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pertukaran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keorganisasian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keahlian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kesetiaan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abad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ke-21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kebanyakan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menyulitkan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melanggar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yuridis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kemanusiaan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lain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moral,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justru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menjatuhkan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68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AD0FF-B5FF-32C2-D701-02F696A4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85800"/>
          </a:xfrm>
        </p:spPr>
        <p:txBody>
          <a:bodyPr/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65AF6-B2A2-8FE8-5309-A6379BA7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4" y="565484"/>
            <a:ext cx="9432758" cy="67015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diusahakan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pindahnya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berpengalaman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mengiurkan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Padahal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lain.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hamper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betapa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mengategorikan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Penggolongan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merepotkan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kalua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penggolongan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Penggolongan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pertimbangan-pertimbangan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Hariandja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(2002: 245)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tampaknya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dipermasalahkan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43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E3CFC-33C7-AEBE-596C-A7848095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8954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E899E-5493-F0C7-16C2-6B85175FA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4" y="589547"/>
            <a:ext cx="8855242" cy="62684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dilihat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merancang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dan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elemen-elemen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merit dan/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keberhasilan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dievaluasi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staf-staf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meninggalkan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menyambutgaji-gaji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di Perusahaan lain,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Tingkat-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bersedia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meninggalkan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organisasi-organisasi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678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selanjutnya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pPr marL="0" indent="0">
              <a:buNone/>
            </a:pPr>
            <a:r>
              <a:rPr lang="id-ID" sz="6600" dirty="0"/>
              <a:t>          selesai</a:t>
            </a:r>
          </a:p>
        </p:txBody>
      </p:sp>
    </p:spTree>
    <p:extLst>
      <p:ext uri="{BB962C8B-B14F-4D97-AF65-F5344CB8AC3E}">
        <p14:creationId xmlns:p14="http://schemas.microsoft.com/office/powerpoint/2010/main" val="206784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974558"/>
            <a:ext cx="9749307" cy="60518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2000" dirty="0"/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reward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pengorbanan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/Perusahaan. Tenaga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(profit)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deviden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modal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diinvestasikannya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perusahaannya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berperan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modal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diinvestasikannya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perjanjian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seajarnya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jerih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payah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ksryawan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kebutuhan-kebutuhannya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status,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dinikmati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pun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nafkah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rezeki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menghidupi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irinya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istrinya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1668"/>
            <a:ext cx="8596668" cy="695459"/>
          </a:xfrm>
        </p:spPr>
        <p:txBody>
          <a:bodyPr>
            <a:normAutofit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115" y="709863"/>
            <a:ext cx="9156031" cy="650908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nafkah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aanya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/Perusahaan.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terjamin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nafkahnya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berbuat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pegaainnya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jumlahnya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kokoh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keua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tenang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mengkonsentrasikan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pikirannya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jawabnya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tergolong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bermutu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pelanggannya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ketat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dan lulus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dilewatinya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apa-apa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berprestasi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rata-rata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minat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ysng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dimiliknya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15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endParaRPr lang="id-ID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4" y="537851"/>
            <a:ext cx="9244313" cy="645249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gemilang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ditanganinya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dinamakan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dipelihara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setimpal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material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menentramkan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batin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tekun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inisiatif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meresahkan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gairah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merosot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segan-segan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359)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member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pelamar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Tingkat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responsive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penewaran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berkompetisi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duharapkan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internal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terwujud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80975" indent="-180975" algn="just">
              <a:lnSpc>
                <a:spcPct val="150000"/>
              </a:lnSpc>
              <a:buNone/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05307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  <a:br>
              <a:rPr lang="id-ID" dirty="0"/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47" y="605306"/>
            <a:ext cx="8987590" cy="686630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lain di pasar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Ditinjau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sisi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/Perusahaan,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kuantitas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kualirtas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dipersembahkan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kelangsungan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Harus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diakui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hakekatnya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dihadapkan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pada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profit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dikendalikan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konteks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minimizing cost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diuraian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efrisiensi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optimal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Dari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dilihat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Karena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panangan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memproduksi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sebanyak-banyaknya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konteks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maximizing income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diuraikan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(1997: 548)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marL="0" indent="0">
              <a:buNone/>
            </a:pPr>
            <a:r>
              <a:rPr lang="id-ID" sz="2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534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85800"/>
          </a:xfrm>
        </p:spPr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75" y="541421"/>
            <a:ext cx="9384630" cy="66053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(1997: 549)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seyogyanya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memacu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meninggalkan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Bagian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memastikan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pelamar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dikarenakan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lebih-lebih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dating,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senantiasa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disesuaikan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berdedikasi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dibangun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(turn over)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terbukti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dibangun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lain.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supaya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dirasakan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mmenutup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keluarganya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697832"/>
          </a:xfrm>
        </p:spPr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389" y="589547"/>
            <a:ext cx="9119937" cy="678581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moral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dating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pakaian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seragam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lain-lain.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naik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sebetulnya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turunnya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gairahan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Ke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ketidaksenangan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padda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Tingkat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mengganngu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kelangsungan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(1997: 550)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peduli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regular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dating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merampungkan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aktivitas-aktivitas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disyaratkan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individu-individu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lembur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73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685800"/>
          </a:xfrm>
        </p:spPr>
        <p:txBody>
          <a:bodyPr/>
          <a:lstStyle/>
          <a:p>
            <a:r>
              <a:rPr lang="id-ID" dirty="0"/>
              <a:t>Lanjut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421" y="685800"/>
            <a:ext cx="9877926" cy="67978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upaya-upaya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bonus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individu-individu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menjual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proyek-proyek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Banyak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penyelia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frustasi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kenaikan-kenaikan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121)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stabilitas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(2005: 122)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“a)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Ikatan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formal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tugas-tugasnya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perjanjian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disepakati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b)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kebutuhan-kebutuhan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status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egoistiknya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Pengadaan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pengadaan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qualified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d)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Stabilitas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stabilitas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turn over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27753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673768"/>
          </a:xfrm>
        </p:spPr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3" y="565485"/>
            <a:ext cx="9412755" cy="6653462"/>
          </a:xfrm>
        </p:spPr>
        <p:txBody>
          <a:bodyPr>
            <a:normAutofit/>
          </a:bodyPr>
          <a:lstStyle/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mentaati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peraturan-peraturan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g)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dihindarkan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berkonsentrasi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Jika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batas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minimum),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intervensi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dihindarkan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Handoko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(2001: 156)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trade off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s”.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pekerjaan-pekerjaan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penarikan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pelamar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qualified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kasus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personalia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trade off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penarikan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meninjau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Kembali,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statis. Banyak factor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ditinjau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Kembali. Bila factor-factor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ditinjau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Kembali.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penduduk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lain.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249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1064</TotalTime>
  <Words>3686</Words>
  <Application>Microsoft Office PowerPoint</Application>
  <PresentationFormat>Widescreen</PresentationFormat>
  <Paragraphs>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TUJUAN MANAJEMEN KOMPENSASI (Pertemuan ke 5)</vt:lpstr>
      <vt:lpstr>Lanjutan</vt:lpstr>
      <vt:lpstr>Lanjutan</vt:lpstr>
      <vt:lpstr>Lanjutan</vt:lpstr>
      <vt:lpstr>Lanjutan  </vt:lpstr>
      <vt:lpstr>lanjutan</vt:lpstr>
      <vt:lpstr>Lanjutan</vt:lpstr>
      <vt:lpstr>Lanjut</vt:lpstr>
      <vt:lpstr>Lanjutan</vt:lpstr>
      <vt:lpstr>Lanjutan</vt:lpstr>
      <vt:lpstr>Lanjutan</vt:lpstr>
      <vt:lpstr>Lamjutan</vt:lpstr>
      <vt:lpstr>Lanjutan</vt:lpstr>
      <vt:lpstr>Lanjutan</vt:lpstr>
      <vt:lpstr>Lanjutan</vt:lpstr>
      <vt:lpstr>selanjutnya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83</cp:revision>
  <dcterms:created xsi:type="dcterms:W3CDTF">2020-10-20T12:41:48Z</dcterms:created>
  <dcterms:modified xsi:type="dcterms:W3CDTF">2023-10-19T03:46:51Z</dcterms:modified>
</cp:coreProperties>
</file>